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328" r:id="rId4"/>
    <p:sldId id="330" r:id="rId5"/>
    <p:sldId id="264" r:id="rId6"/>
    <p:sldId id="368" r:id="rId7"/>
    <p:sldId id="352" r:id="rId8"/>
    <p:sldId id="33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1" r:id="rId19"/>
    <p:sldId id="366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79" r:id="rId40"/>
    <p:sldId id="380" r:id="rId41"/>
    <p:sldId id="382" r:id="rId42"/>
    <p:sldId id="381" r:id="rId43"/>
    <p:sldId id="383" r:id="rId44"/>
    <p:sldId id="384" r:id="rId45"/>
    <p:sldId id="388" r:id="rId46"/>
    <p:sldId id="387" r:id="rId47"/>
    <p:sldId id="292" r:id="rId48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6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8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</a:t>
            </a:r>
            <a:r>
              <a:rPr lang="it-IT" smtClean="0"/>
              <a:t>di esecuzione </a:t>
            </a:r>
            <a:r>
              <a:rPr lang="it-IT" dirty="0" smtClean="0"/>
              <a:t>in container Docker configurato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velocemente 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1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1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5436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3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Slack</a:t>
            </a:r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</a:t>
            </a:r>
            <a:r>
              <a:rPr lang="it-IT" dirty="0" smtClean="0"/>
              <a:t>pipeline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60020"/>
          </a:xfrm>
        </p:spPr>
        <p:txBody>
          <a:bodyPr/>
          <a:lstStyle/>
          <a:p>
            <a:r>
              <a:rPr lang="it-IT" dirty="0" smtClean="0"/>
              <a:t>Pensa </a:t>
            </a:r>
            <a:r>
              <a:rPr lang="it-IT" dirty="0" smtClean="0"/>
              <a:t>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949325" lvl="2" indent="-500063">
              <a:buFont typeface="Arial" panose="020B0604020202020204" pitchFamily="34" charset="0"/>
              <a:buChar char="•"/>
            </a:pPr>
            <a:r>
              <a:rPr lang="it-IT" dirty="0"/>
              <a:t>Sviluppa file di Test specifici per Feature e Test all-inclusive per il </a:t>
            </a:r>
            <a:r>
              <a:rPr lang="it-IT" dirty="0" smtClean="0"/>
              <a:t>Master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/>
              <a:t>Adatta </a:t>
            </a:r>
            <a:r>
              <a:rPr lang="it-IT" smtClean="0"/>
              <a:t>il Jenkinsfile di Conseguenza</a:t>
            </a:r>
            <a:endParaRPr lang="it-IT" dirty="0"/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4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1002</TotalTime>
  <Words>1436</Words>
  <Application>Microsoft Office PowerPoint</Application>
  <PresentationFormat>On-screen Show (16:9)</PresentationFormat>
  <Paragraphs>281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integration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191</cp:revision>
  <dcterms:created xsi:type="dcterms:W3CDTF">2018-02-15T11:11:02Z</dcterms:created>
  <dcterms:modified xsi:type="dcterms:W3CDTF">2018-02-23T18:49:15Z</dcterms:modified>
  <cp:category/>
</cp:coreProperties>
</file>